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"/>
  </p:notesMasterIdLst>
  <p:handoutMasterIdLst>
    <p:handoutMasterId r:id="rId8"/>
  </p:handoutMasterIdLst>
  <p:sldIdLst>
    <p:sldId id="256" r:id="rId2"/>
    <p:sldId id="515" r:id="rId3"/>
    <p:sldId id="516" r:id="rId4"/>
    <p:sldId id="517" r:id="rId5"/>
    <p:sldId id="518" r:id="rId6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32217"/>
    <a:srgbClr val="E51E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352" autoAdjust="0"/>
    <p:restoredTop sz="94622" autoAdjust="0"/>
  </p:normalViewPr>
  <p:slideViewPr>
    <p:cSldViewPr snapToGrid="0" snapToObjects="1">
      <p:cViewPr varScale="1">
        <p:scale>
          <a:sx n="68" d="100"/>
          <a:sy n="68" d="100"/>
        </p:scale>
        <p:origin x="1050" y="6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400" d="100"/>
        <a:sy n="4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55" d="100"/>
          <a:sy n="55" d="100"/>
        </p:scale>
        <p:origin x="82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B0CFBA-E990-492A-B8EC-42DA37F7FF05}" type="datetimeFigureOut">
              <a:rPr lang="pt-BR" smtClean="0"/>
              <a:t>23/02/2023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F7A09E-C52E-410D-936A-2FD2AB36F77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5554712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D3A1DF-988C-DD47-A2FC-66E8BC3ADC5C}" type="datetimeFigureOut">
              <a:rPr lang="pt-BR" smtClean="0"/>
              <a:t>23/02/2023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pt-BR"/>
              <a:t>Editar estilos de texto Mestre
Segundo nível
Terceiro nível
Quarto nível
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76F525-BAAF-C84F-B813-5FFD2F2D035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9564622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6F525-BAAF-C84F-B813-5FFD2F2D0355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073131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6F525-BAAF-C84F-B813-5FFD2F2D0355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607714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6F525-BAAF-C84F-B813-5FFD2F2D0355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116536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6F525-BAAF-C84F-B813-5FFD2F2D0355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076934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6F525-BAAF-C84F-B813-5FFD2F2D0355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496828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_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spaço Reservado para Texto 14">
            <a:extLst>
              <a:ext uri="{FF2B5EF4-FFF2-40B4-BE49-F238E27FC236}">
                <a16:creationId xmlns:a16="http://schemas.microsoft.com/office/drawing/2014/main" id="{741322F5-93ED-4D68-A8FF-9359DF6E751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85060" y="2074736"/>
            <a:ext cx="8915514" cy="7078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400" b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defRPr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pt-BR" dirty="0"/>
              <a:t>Digitar seu título aqui</a:t>
            </a:r>
          </a:p>
        </p:txBody>
      </p:sp>
      <p:sp>
        <p:nvSpPr>
          <p:cNvPr id="17" name="Espaço Reservado para Texto 16">
            <a:extLst>
              <a:ext uri="{FF2B5EF4-FFF2-40B4-BE49-F238E27FC236}">
                <a16:creationId xmlns:a16="http://schemas.microsoft.com/office/drawing/2014/main" id="{2B77ECB5-455F-48E1-AC6C-CB94B5AD6A0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785060" y="3165925"/>
            <a:ext cx="3496729" cy="3412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solidFill>
                  <a:srgbClr val="E51E3C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Digitar seu subtítulo aqui</a:t>
            </a:r>
          </a:p>
        </p:txBody>
      </p:sp>
      <p:sp>
        <p:nvSpPr>
          <p:cNvPr id="19" name="Espaço Reservado para Texto 18">
            <a:extLst>
              <a:ext uri="{FF2B5EF4-FFF2-40B4-BE49-F238E27FC236}">
                <a16:creationId xmlns:a16="http://schemas.microsoft.com/office/drawing/2014/main" id="{94A25BC8-06B9-4702-900E-C725EC89847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784350" y="3686175"/>
            <a:ext cx="8323263" cy="899785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At vero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eos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et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accusamus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et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iusto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odio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dignissimos</a:t>
            </a:r>
            <a:endParaRPr lang="pt-BR" sz="2000" dirty="0">
              <a:solidFill>
                <a:schemeClr val="tx1">
                  <a:lumMod val="65000"/>
                  <a:lumOff val="35000"/>
                </a:schemeClr>
              </a:solidFill>
              <a:latin typeface="Montserrat" pitchFamily="2" charset="77"/>
            </a:endParaRPr>
          </a:p>
          <a:p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praesentium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voluptatum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deleniti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atque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.</a:t>
            </a:r>
          </a:p>
          <a:p>
            <a:pPr lvl="0"/>
            <a:r>
              <a:rPr lang="pt-BR" dirty="0"/>
              <a:t> </a:t>
            </a:r>
          </a:p>
        </p:txBody>
      </p:sp>
      <p:sp>
        <p:nvSpPr>
          <p:cNvPr id="21" name="Espaço Reservado para Texto 20">
            <a:extLst>
              <a:ext uri="{FF2B5EF4-FFF2-40B4-BE49-F238E27FC236}">
                <a16:creationId xmlns:a16="http://schemas.microsoft.com/office/drawing/2014/main" id="{2CD3EFA3-E8FF-4777-8F73-3A0ED7F42E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 rot="16200000">
            <a:off x="-195445" y="2677574"/>
            <a:ext cx="1367759" cy="22405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050" b="0">
                <a:solidFill>
                  <a:schemeClr val="tx1">
                    <a:lumMod val="50000"/>
                    <a:lumOff val="50000"/>
                  </a:schemeClr>
                </a:solidFill>
                <a:latin typeface="Montserrat Medium" panose="00000600000000000000" pitchFamily="2" charset="0"/>
              </a:defRPr>
            </a:lvl1pPr>
          </a:lstStyle>
          <a:p>
            <a:pPr lvl="0"/>
            <a:r>
              <a:rPr lang="pt-BR" dirty="0"/>
              <a:t>JANEIRO 2019</a:t>
            </a:r>
          </a:p>
        </p:txBody>
      </p:sp>
    </p:spTree>
    <p:extLst>
      <p:ext uri="{BB962C8B-B14F-4D97-AF65-F5344CB8AC3E}">
        <p14:creationId xmlns:p14="http://schemas.microsoft.com/office/powerpoint/2010/main" val="41960199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ço Reservado para Imagem 7">
            <a:extLst>
              <a:ext uri="{FF2B5EF4-FFF2-40B4-BE49-F238E27FC236}">
                <a16:creationId xmlns:a16="http://schemas.microsoft.com/office/drawing/2014/main" id="{94384EF9-9F88-3F44-960E-23228F2B7B5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16800" y="1"/>
            <a:ext cx="4675200" cy="685800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091D4AD5-11DD-4E82-960B-C503F0BDD19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621485" y="5652000"/>
            <a:ext cx="1783316" cy="600900"/>
          </a:xfrm>
          <a:prstGeom prst="rect">
            <a:avLst/>
          </a:prstGeom>
        </p:spPr>
      </p:pic>
      <p:sp>
        <p:nvSpPr>
          <p:cNvPr id="12" name="Espaço Reservado para Texto 14">
            <a:extLst>
              <a:ext uri="{FF2B5EF4-FFF2-40B4-BE49-F238E27FC236}">
                <a16:creationId xmlns:a16="http://schemas.microsoft.com/office/drawing/2014/main" id="{E8B551AC-1062-45BF-8F6C-49BD2028664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634452" y="2472844"/>
            <a:ext cx="4547502" cy="9561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defRPr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pt-BR" dirty="0"/>
              <a:t>Digitar seu título aqui nesse campo</a:t>
            </a:r>
          </a:p>
        </p:txBody>
      </p:sp>
      <p:sp>
        <p:nvSpPr>
          <p:cNvPr id="13" name="Espaço Reservado para Texto 16">
            <a:extLst>
              <a:ext uri="{FF2B5EF4-FFF2-40B4-BE49-F238E27FC236}">
                <a16:creationId xmlns:a16="http://schemas.microsoft.com/office/drawing/2014/main" id="{A0D0365B-6FD1-4482-BC3D-ADA16531721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634452" y="2109725"/>
            <a:ext cx="3496729" cy="3412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>
                <a:solidFill>
                  <a:srgbClr val="E51E3C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Digitar seu subtítulo aqui</a:t>
            </a:r>
          </a:p>
        </p:txBody>
      </p:sp>
      <p:sp>
        <p:nvSpPr>
          <p:cNvPr id="14" name="Espaço Reservado para Texto 18">
            <a:extLst>
              <a:ext uri="{FF2B5EF4-FFF2-40B4-BE49-F238E27FC236}">
                <a16:creationId xmlns:a16="http://schemas.microsoft.com/office/drawing/2014/main" id="{E0957A65-0BA6-4042-A566-FBBCD4E11B1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633743" y="3783198"/>
            <a:ext cx="4848358" cy="1019147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At vero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eos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et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accusamus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et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iusto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odio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digníssimos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praesentium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voluptatum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deleniti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atque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.</a:t>
            </a:r>
          </a:p>
          <a:p>
            <a:pPr lvl="0"/>
            <a:r>
              <a:rPr lang="pt-BR" dirty="0"/>
              <a:t> </a:t>
            </a:r>
          </a:p>
        </p:txBody>
      </p:sp>
      <p:sp>
        <p:nvSpPr>
          <p:cNvPr id="15" name="Espaço Reservado para Texto 20">
            <a:extLst>
              <a:ext uri="{FF2B5EF4-FFF2-40B4-BE49-F238E27FC236}">
                <a16:creationId xmlns:a16="http://schemas.microsoft.com/office/drawing/2014/main" id="{D769B9D2-9F94-480A-B9CA-79C5B8EC806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 rot="16200000">
            <a:off x="-195445" y="2677574"/>
            <a:ext cx="1367759" cy="22405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050" b="0">
                <a:solidFill>
                  <a:schemeClr val="tx1">
                    <a:lumMod val="50000"/>
                    <a:lumOff val="50000"/>
                  </a:schemeClr>
                </a:solidFill>
                <a:latin typeface="Montserrat Medium" panose="00000600000000000000" pitchFamily="2" charset="0"/>
              </a:defRPr>
            </a:lvl1pPr>
          </a:lstStyle>
          <a:p>
            <a:pPr lvl="0"/>
            <a:r>
              <a:rPr lang="pt-BR" dirty="0"/>
              <a:t>JANEIRO 2019</a:t>
            </a:r>
          </a:p>
        </p:txBody>
      </p:sp>
    </p:spTree>
    <p:extLst>
      <p:ext uri="{BB962C8B-B14F-4D97-AF65-F5344CB8AC3E}">
        <p14:creationId xmlns:p14="http://schemas.microsoft.com/office/powerpoint/2010/main" val="15138529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_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ço Reservado para Texto 20">
            <a:extLst>
              <a:ext uri="{FF2B5EF4-FFF2-40B4-BE49-F238E27FC236}">
                <a16:creationId xmlns:a16="http://schemas.microsoft.com/office/drawing/2014/main" id="{28CAF223-2313-4CD7-91B6-501139C3D33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 rot="16200000">
            <a:off x="-195445" y="2677574"/>
            <a:ext cx="1367759" cy="22405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050" b="0">
                <a:solidFill>
                  <a:schemeClr val="bg1"/>
                </a:solidFill>
                <a:latin typeface="Montserrat Medium" panose="00000600000000000000" pitchFamily="2" charset="0"/>
              </a:defRPr>
            </a:lvl1pPr>
          </a:lstStyle>
          <a:p>
            <a:pPr lvl="0"/>
            <a:r>
              <a:rPr lang="pt-BR" dirty="0"/>
              <a:t>JANEIRO 2019</a:t>
            </a:r>
          </a:p>
        </p:txBody>
      </p:sp>
      <p:sp>
        <p:nvSpPr>
          <p:cNvPr id="12" name="Espaço Reservado para Texto 14">
            <a:extLst>
              <a:ext uri="{FF2B5EF4-FFF2-40B4-BE49-F238E27FC236}">
                <a16:creationId xmlns:a16="http://schemas.microsoft.com/office/drawing/2014/main" id="{960D71C8-8756-424E-9251-B869DC4BD8D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634451" y="2295927"/>
            <a:ext cx="8661274" cy="18162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7200" b="1">
                <a:solidFill>
                  <a:schemeClr val="bg1"/>
                </a:solidFill>
                <a:latin typeface="Montserrat" panose="00000500000000000000" pitchFamily="2" charset="0"/>
              </a:defRPr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pt-BR" dirty="0"/>
              <a:t>Digitar seu título aqui nesse campo</a:t>
            </a:r>
          </a:p>
        </p:txBody>
      </p:sp>
      <p:sp>
        <p:nvSpPr>
          <p:cNvPr id="13" name="Espaço Reservado para Texto 16">
            <a:extLst>
              <a:ext uri="{FF2B5EF4-FFF2-40B4-BE49-F238E27FC236}">
                <a16:creationId xmlns:a16="http://schemas.microsoft.com/office/drawing/2014/main" id="{985EDE45-596F-455F-8CFD-3A4E0528687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634452" y="1946038"/>
            <a:ext cx="6010507" cy="31936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Digitar seu subtítulo aqui</a:t>
            </a:r>
          </a:p>
        </p:txBody>
      </p:sp>
    </p:spTree>
    <p:extLst>
      <p:ext uri="{BB962C8B-B14F-4D97-AF65-F5344CB8AC3E}">
        <p14:creationId xmlns:p14="http://schemas.microsoft.com/office/powerpoint/2010/main" val="1174223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_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ço Reservado para Imagem 7">
            <a:extLst>
              <a:ext uri="{FF2B5EF4-FFF2-40B4-BE49-F238E27FC236}">
                <a16:creationId xmlns:a16="http://schemas.microsoft.com/office/drawing/2014/main" id="{B8881B08-C114-41E0-A225-495C930B29F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111200" y="1"/>
            <a:ext cx="8080800" cy="6858000"/>
          </a:xfrm>
          <a:prstGeom prst="rect">
            <a:avLst/>
          </a:prstGeom>
        </p:spPr>
        <p:txBody>
          <a:bodyPr/>
          <a:lstStyle/>
          <a:p>
            <a:endParaRPr lang="pt-BR" dirty="0"/>
          </a:p>
        </p:txBody>
      </p:sp>
      <p:sp>
        <p:nvSpPr>
          <p:cNvPr id="17" name="Espaço Reservado para Texto 20">
            <a:extLst>
              <a:ext uri="{FF2B5EF4-FFF2-40B4-BE49-F238E27FC236}">
                <a16:creationId xmlns:a16="http://schemas.microsoft.com/office/drawing/2014/main" id="{D162C169-6ADC-4BE6-8F66-076EE57B47C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 rot="16200000">
            <a:off x="-195445" y="2973741"/>
            <a:ext cx="1367759" cy="22405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050" b="0">
                <a:solidFill>
                  <a:schemeClr val="bg1"/>
                </a:solidFill>
                <a:latin typeface="Montserrat Medium" panose="00000600000000000000" pitchFamily="2" charset="0"/>
              </a:defRPr>
            </a:lvl1pPr>
          </a:lstStyle>
          <a:p>
            <a:pPr lvl="0"/>
            <a:r>
              <a:rPr lang="pt-BR" dirty="0"/>
              <a:t>JANEIRO 2019</a:t>
            </a:r>
          </a:p>
        </p:txBody>
      </p:sp>
      <p:sp>
        <p:nvSpPr>
          <p:cNvPr id="18" name="Espaço Reservado para Texto 14">
            <a:extLst>
              <a:ext uri="{FF2B5EF4-FFF2-40B4-BE49-F238E27FC236}">
                <a16:creationId xmlns:a16="http://schemas.microsoft.com/office/drawing/2014/main" id="{1954C29C-77FC-4A9B-89A4-F058AC1802F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65189" y="2063631"/>
            <a:ext cx="3040877" cy="100005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1">
                <a:solidFill>
                  <a:schemeClr val="bg1"/>
                </a:solidFill>
                <a:latin typeface="Montserrat" panose="00000500000000000000" pitchFamily="2" charset="0"/>
              </a:defRPr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pt-BR" dirty="0"/>
              <a:t>Digitar seu título aqui</a:t>
            </a:r>
          </a:p>
        </p:txBody>
      </p:sp>
      <p:sp>
        <p:nvSpPr>
          <p:cNvPr id="21" name="Espaço Reservado para Texto 20">
            <a:extLst>
              <a:ext uri="{FF2B5EF4-FFF2-40B4-BE49-F238E27FC236}">
                <a16:creationId xmlns:a16="http://schemas.microsoft.com/office/drawing/2014/main" id="{D851C657-C4B4-42FD-80F9-BE66B0D5DD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65189" y="3429000"/>
            <a:ext cx="2981286" cy="117325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At vero </a:t>
            </a:r>
            <a:r>
              <a:rPr lang="pt-BR" dirty="0" err="1"/>
              <a:t>eos</a:t>
            </a:r>
            <a:r>
              <a:rPr lang="pt-BR" dirty="0"/>
              <a:t> et </a:t>
            </a:r>
            <a:r>
              <a:rPr lang="pt-BR" dirty="0" err="1"/>
              <a:t>accus</a:t>
            </a:r>
            <a:r>
              <a:rPr lang="pt-BR" dirty="0"/>
              <a:t> </a:t>
            </a:r>
            <a:r>
              <a:rPr lang="pt-BR" dirty="0" err="1"/>
              <a:t>amus</a:t>
            </a:r>
            <a:r>
              <a:rPr lang="pt-BR" dirty="0"/>
              <a:t> et </a:t>
            </a:r>
            <a:r>
              <a:rPr lang="pt-BR" dirty="0" err="1"/>
              <a:t>iusto</a:t>
            </a:r>
            <a:r>
              <a:rPr lang="pt-BR" dirty="0"/>
              <a:t> </a:t>
            </a:r>
            <a:r>
              <a:rPr lang="pt-BR" dirty="0" err="1"/>
              <a:t>djanl</a:t>
            </a:r>
            <a:r>
              <a:rPr lang="pt-BR" dirty="0"/>
              <a:t> </a:t>
            </a:r>
            <a:r>
              <a:rPr lang="pt-BR" dirty="0" err="1"/>
              <a:t>kdepoe</a:t>
            </a:r>
            <a:r>
              <a:rPr lang="pt-BR" dirty="0"/>
              <a:t> p </a:t>
            </a:r>
            <a:r>
              <a:rPr lang="pt-BR" dirty="0" err="1"/>
              <a:t>kdpe</a:t>
            </a:r>
            <a:r>
              <a:rPr lang="pt-BR" dirty="0"/>
              <a:t> </a:t>
            </a:r>
            <a:r>
              <a:rPr lang="pt-BR" dirty="0" err="1"/>
              <a:t>poe</a:t>
            </a:r>
            <a:r>
              <a:rPr lang="pt-BR" dirty="0"/>
              <a:t> </a:t>
            </a:r>
            <a:r>
              <a:rPr lang="pt-BR" dirty="0" err="1"/>
              <a:t>dekpepd</a:t>
            </a:r>
            <a:r>
              <a:rPr lang="pt-BR" dirty="0"/>
              <a:t> </a:t>
            </a:r>
            <a:r>
              <a:rPr lang="pt-BR" dirty="0" err="1"/>
              <a:t>dkep</a:t>
            </a:r>
            <a:endParaRPr lang="pt-BR" dirty="0"/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2ACA8FCE-2A40-4A5E-8EDF-17CAC0C73E61}"/>
              </a:ext>
            </a:extLst>
          </p:cNvPr>
          <p:cNvSpPr/>
          <p:nvPr userDrawn="1"/>
        </p:nvSpPr>
        <p:spPr>
          <a:xfrm>
            <a:off x="4111200" y="0"/>
            <a:ext cx="8080800" cy="6858001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874687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_5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ço Reservado para Texto 20">
            <a:extLst>
              <a:ext uri="{FF2B5EF4-FFF2-40B4-BE49-F238E27FC236}">
                <a16:creationId xmlns:a16="http://schemas.microsoft.com/office/drawing/2014/main" id="{B292629F-8599-4F92-A11D-198792AE743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 rot="16200000">
            <a:off x="-195445" y="2544954"/>
            <a:ext cx="1367759" cy="22405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050" b="0">
                <a:solidFill>
                  <a:schemeClr val="tx1">
                    <a:lumMod val="50000"/>
                    <a:lumOff val="50000"/>
                  </a:schemeClr>
                </a:solidFill>
                <a:latin typeface="Montserrat Medium" panose="00000600000000000000" pitchFamily="2" charset="0"/>
              </a:defRPr>
            </a:lvl1pPr>
          </a:lstStyle>
          <a:p>
            <a:pPr lvl="0"/>
            <a:r>
              <a:rPr lang="pt-BR" dirty="0"/>
              <a:t>JANEIRO 2019</a:t>
            </a:r>
          </a:p>
        </p:txBody>
      </p:sp>
      <p:sp>
        <p:nvSpPr>
          <p:cNvPr id="15" name="Espaço Reservado para Texto 14">
            <a:extLst>
              <a:ext uri="{FF2B5EF4-FFF2-40B4-BE49-F238E27FC236}">
                <a16:creationId xmlns:a16="http://schemas.microsoft.com/office/drawing/2014/main" id="{D6232B5F-98D9-4309-9DC0-CCF0ABEE97C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549643" y="2324513"/>
            <a:ext cx="8822865" cy="18845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7200" b="1">
                <a:solidFill>
                  <a:srgbClr val="E51E3C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Loren Ipsum </a:t>
            </a:r>
            <a:r>
              <a:rPr lang="pt-BR" dirty="0" err="1"/>
              <a:t>Dolor</a:t>
            </a:r>
            <a:r>
              <a:rPr lang="pt-BR" dirty="0"/>
              <a:t> </a:t>
            </a:r>
            <a:r>
              <a:rPr lang="pt-BR" dirty="0" err="1"/>
              <a:t>Sit</a:t>
            </a:r>
            <a:r>
              <a:rPr lang="pt-BR" dirty="0"/>
              <a:t> </a:t>
            </a:r>
            <a:r>
              <a:rPr lang="pt-BR" dirty="0" err="1"/>
              <a:t>Daef</a:t>
            </a:r>
            <a:endParaRPr lang="pt-BR" dirty="0"/>
          </a:p>
        </p:txBody>
      </p:sp>
      <p:sp>
        <p:nvSpPr>
          <p:cNvPr id="17" name="Espaço Reservado para Texto 16">
            <a:extLst>
              <a:ext uri="{FF2B5EF4-FFF2-40B4-BE49-F238E27FC236}">
                <a16:creationId xmlns:a16="http://schemas.microsoft.com/office/drawing/2014/main" id="{1C1E4346-AF9D-4723-AC91-8D1439E7155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49643" y="1880046"/>
            <a:ext cx="7308850" cy="30211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>
                <a:latin typeface="Montserrat" panose="00000500000000000000" pitchFamily="2" charset="0"/>
              </a:rPr>
              <a:t>Et vero et </a:t>
            </a:r>
            <a:r>
              <a:rPr lang="pt-BR" dirty="0" err="1">
                <a:latin typeface="Montserrat" panose="00000500000000000000" pitchFamily="2" charset="0"/>
              </a:rPr>
              <a:t>iusto</a:t>
            </a:r>
            <a:r>
              <a:rPr lang="pt-BR" dirty="0">
                <a:latin typeface="Montserrat" panose="00000500000000000000" pitchFamily="2" charset="0"/>
              </a:rPr>
              <a:t> </a:t>
            </a:r>
            <a:r>
              <a:rPr lang="pt-BR" dirty="0" err="1">
                <a:latin typeface="Montserrat" panose="00000500000000000000" pitchFamily="2" charset="0"/>
              </a:rPr>
              <a:t>efsd</a:t>
            </a:r>
            <a:r>
              <a:rPr lang="pt-BR" dirty="0">
                <a:latin typeface="Montserrat" panose="00000500000000000000" pitchFamily="2" charset="0"/>
              </a:rPr>
              <a:t> </a:t>
            </a:r>
            <a:r>
              <a:rPr lang="pt-BR" dirty="0" err="1">
                <a:latin typeface="Montserrat" panose="00000500000000000000" pitchFamily="2" charset="0"/>
              </a:rPr>
              <a:t>apae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372966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_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Imagem 7">
            <a:extLst>
              <a:ext uri="{FF2B5EF4-FFF2-40B4-BE49-F238E27FC236}">
                <a16:creationId xmlns:a16="http://schemas.microsoft.com/office/drawing/2014/main" id="{5520EFA0-1772-403D-A062-E6DD5F2BB24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1"/>
            <a:ext cx="6096000" cy="685800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3FFA5671-E4C1-4C02-9619-5D3BBC96BA0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621485" y="5652000"/>
            <a:ext cx="1783316" cy="600900"/>
          </a:xfrm>
          <a:prstGeom prst="rect">
            <a:avLst/>
          </a:prstGeom>
        </p:spPr>
      </p:pic>
      <p:sp>
        <p:nvSpPr>
          <p:cNvPr id="11" name="Espaço Reservado para Texto 14">
            <a:extLst>
              <a:ext uri="{FF2B5EF4-FFF2-40B4-BE49-F238E27FC236}">
                <a16:creationId xmlns:a16="http://schemas.microsoft.com/office/drawing/2014/main" id="{4AD7BF10-3B9A-4CAF-A211-E259F6A5860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549643" y="2324513"/>
            <a:ext cx="8822865" cy="18845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7200" b="1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Loren Ipsum </a:t>
            </a:r>
            <a:r>
              <a:rPr lang="pt-BR" dirty="0" err="1"/>
              <a:t>Dolor</a:t>
            </a:r>
            <a:r>
              <a:rPr lang="pt-BR" dirty="0"/>
              <a:t> </a:t>
            </a:r>
            <a:r>
              <a:rPr lang="pt-BR" dirty="0" err="1"/>
              <a:t>Sit</a:t>
            </a:r>
            <a:r>
              <a:rPr lang="pt-BR" dirty="0"/>
              <a:t> </a:t>
            </a:r>
            <a:r>
              <a:rPr lang="pt-BR" dirty="0" err="1"/>
              <a:t>Daef</a:t>
            </a:r>
            <a:endParaRPr lang="pt-BR" dirty="0"/>
          </a:p>
        </p:txBody>
      </p:sp>
      <p:sp>
        <p:nvSpPr>
          <p:cNvPr id="12" name="Espaço Reservado para Texto 16">
            <a:extLst>
              <a:ext uri="{FF2B5EF4-FFF2-40B4-BE49-F238E27FC236}">
                <a16:creationId xmlns:a16="http://schemas.microsoft.com/office/drawing/2014/main" id="{C9666645-D8A0-4DFC-AED3-612867001E0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49643" y="1880046"/>
            <a:ext cx="7308850" cy="30211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>
                <a:latin typeface="Montserrat" panose="00000500000000000000" pitchFamily="2" charset="0"/>
              </a:rPr>
              <a:t>Et vero et </a:t>
            </a:r>
            <a:r>
              <a:rPr lang="pt-BR" dirty="0" err="1">
                <a:latin typeface="Montserrat" panose="00000500000000000000" pitchFamily="2" charset="0"/>
              </a:rPr>
              <a:t>iusto</a:t>
            </a:r>
            <a:r>
              <a:rPr lang="pt-BR" dirty="0">
                <a:latin typeface="Montserrat" panose="00000500000000000000" pitchFamily="2" charset="0"/>
              </a:rPr>
              <a:t> </a:t>
            </a:r>
            <a:r>
              <a:rPr lang="pt-BR" dirty="0" err="1">
                <a:latin typeface="Montserrat" panose="00000500000000000000" pitchFamily="2" charset="0"/>
              </a:rPr>
              <a:t>efsd</a:t>
            </a:r>
            <a:r>
              <a:rPr lang="pt-BR" dirty="0">
                <a:latin typeface="Montserrat" panose="00000500000000000000" pitchFamily="2" charset="0"/>
              </a:rPr>
              <a:t> </a:t>
            </a:r>
            <a:r>
              <a:rPr lang="pt-BR" dirty="0" err="1">
                <a:latin typeface="Montserrat" panose="00000500000000000000" pitchFamily="2" charset="0"/>
              </a:rPr>
              <a:t>apae</a:t>
            </a:r>
            <a:endParaRPr lang="pt-BR" dirty="0"/>
          </a:p>
        </p:txBody>
      </p:sp>
      <p:sp>
        <p:nvSpPr>
          <p:cNvPr id="13" name="Espaço Reservado para Texto 20">
            <a:extLst>
              <a:ext uri="{FF2B5EF4-FFF2-40B4-BE49-F238E27FC236}">
                <a16:creationId xmlns:a16="http://schemas.microsoft.com/office/drawing/2014/main" id="{B08148B9-3BB7-4F2F-B353-8B1E8ACDC30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 rot="16200000">
            <a:off x="-195445" y="2754008"/>
            <a:ext cx="1367759" cy="22405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050" b="0">
                <a:solidFill>
                  <a:schemeClr val="bg1"/>
                </a:solidFill>
                <a:latin typeface="Montserrat Medium" panose="00000600000000000000" pitchFamily="2" charset="0"/>
              </a:defRPr>
            </a:lvl1pPr>
          </a:lstStyle>
          <a:p>
            <a:pPr lvl="0"/>
            <a:r>
              <a:rPr lang="pt-BR" dirty="0"/>
              <a:t>JANEIRO 2019</a:t>
            </a:r>
          </a:p>
        </p:txBody>
      </p:sp>
    </p:spTree>
    <p:extLst>
      <p:ext uri="{BB962C8B-B14F-4D97-AF65-F5344CB8AC3E}">
        <p14:creationId xmlns:p14="http://schemas.microsoft.com/office/powerpoint/2010/main" val="40506577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_9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Imagem 7">
            <a:extLst>
              <a:ext uri="{FF2B5EF4-FFF2-40B4-BE49-F238E27FC236}">
                <a16:creationId xmlns:a16="http://schemas.microsoft.com/office/drawing/2014/main" id="{5B078085-CFB3-474A-8AB2-6057F166766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099200" y="892800"/>
            <a:ext cx="3247200" cy="508320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10" name="Espaço Reservado para Texto 20">
            <a:extLst>
              <a:ext uri="{FF2B5EF4-FFF2-40B4-BE49-F238E27FC236}">
                <a16:creationId xmlns:a16="http://schemas.microsoft.com/office/drawing/2014/main" id="{2EA6C8C7-5399-4A1E-86C0-1D1FD1BFB46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 rot="16200000">
            <a:off x="-195445" y="2691537"/>
            <a:ext cx="1367759" cy="22405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050" b="0">
                <a:solidFill>
                  <a:schemeClr val="tx1">
                    <a:lumMod val="50000"/>
                    <a:lumOff val="50000"/>
                  </a:schemeClr>
                </a:solidFill>
                <a:latin typeface="Montserrat Medium" panose="00000600000000000000" pitchFamily="2" charset="0"/>
              </a:defRPr>
            </a:lvl1pPr>
          </a:lstStyle>
          <a:p>
            <a:pPr lvl="0"/>
            <a:r>
              <a:rPr lang="pt-BR" dirty="0"/>
              <a:t>JANEIRO 2019</a:t>
            </a:r>
          </a:p>
        </p:txBody>
      </p:sp>
      <p:sp>
        <p:nvSpPr>
          <p:cNvPr id="11" name="Espaço Reservado para Texto 14">
            <a:extLst>
              <a:ext uri="{FF2B5EF4-FFF2-40B4-BE49-F238E27FC236}">
                <a16:creationId xmlns:a16="http://schemas.microsoft.com/office/drawing/2014/main" id="{00C13B46-ABB9-4116-865F-2BE6FE1A470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634452" y="2472844"/>
            <a:ext cx="4547502" cy="9561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defRPr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pt-BR" dirty="0"/>
              <a:t>Digitar seu título aqui nesse campo</a:t>
            </a:r>
          </a:p>
        </p:txBody>
      </p:sp>
      <p:sp>
        <p:nvSpPr>
          <p:cNvPr id="12" name="Espaço Reservado para Texto 16">
            <a:extLst>
              <a:ext uri="{FF2B5EF4-FFF2-40B4-BE49-F238E27FC236}">
                <a16:creationId xmlns:a16="http://schemas.microsoft.com/office/drawing/2014/main" id="{98DB5B05-5EC5-4378-B425-3F331258D78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634452" y="2109725"/>
            <a:ext cx="3496729" cy="3412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>
                <a:solidFill>
                  <a:srgbClr val="E51E3C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Digitar seu subtítulo aqui</a:t>
            </a:r>
          </a:p>
        </p:txBody>
      </p:sp>
      <p:sp>
        <p:nvSpPr>
          <p:cNvPr id="13" name="Espaço Reservado para Texto 18">
            <a:extLst>
              <a:ext uri="{FF2B5EF4-FFF2-40B4-BE49-F238E27FC236}">
                <a16:creationId xmlns:a16="http://schemas.microsoft.com/office/drawing/2014/main" id="{2225EEEF-C35B-4BE1-9090-F3515CBF38A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633743" y="3783198"/>
            <a:ext cx="4848358" cy="1019147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At vero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eos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et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accusamus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et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iusto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odio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digníssimos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praesentium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voluptatum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deleniti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atque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.</a:t>
            </a:r>
          </a:p>
          <a:p>
            <a:pPr lvl="0"/>
            <a:r>
              <a:rPr lang="pt-B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453437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_7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ço Reservado para Imagem 7">
            <a:extLst>
              <a:ext uri="{FF2B5EF4-FFF2-40B4-BE49-F238E27FC236}">
                <a16:creationId xmlns:a16="http://schemas.microsoft.com/office/drawing/2014/main" id="{27491348-2904-4E3C-976D-C9D70E984EF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1"/>
            <a:ext cx="6096000" cy="685800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D3941022-81D3-45E0-90AF-0C893CAC7DF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621485" y="5652000"/>
            <a:ext cx="1783316" cy="600900"/>
          </a:xfrm>
          <a:prstGeom prst="rect">
            <a:avLst/>
          </a:prstGeom>
        </p:spPr>
      </p:pic>
      <p:sp>
        <p:nvSpPr>
          <p:cNvPr id="14" name="Espaço Reservado para Texto 20">
            <a:extLst>
              <a:ext uri="{FF2B5EF4-FFF2-40B4-BE49-F238E27FC236}">
                <a16:creationId xmlns:a16="http://schemas.microsoft.com/office/drawing/2014/main" id="{E170FF94-C7C6-416D-A6D7-0E6AAF9DB80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 rot="16200000">
            <a:off x="-195445" y="2708495"/>
            <a:ext cx="1367759" cy="22405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050" b="0">
                <a:solidFill>
                  <a:schemeClr val="bg1"/>
                </a:solidFill>
                <a:latin typeface="Montserrat Medium" panose="00000600000000000000" pitchFamily="2" charset="0"/>
              </a:defRPr>
            </a:lvl1pPr>
          </a:lstStyle>
          <a:p>
            <a:pPr lvl="0"/>
            <a:r>
              <a:rPr lang="pt-BR" dirty="0"/>
              <a:t>JANEIRO 2019</a:t>
            </a:r>
          </a:p>
        </p:txBody>
      </p:sp>
      <p:sp>
        <p:nvSpPr>
          <p:cNvPr id="15" name="Espaço Reservado para Texto 14">
            <a:extLst>
              <a:ext uri="{FF2B5EF4-FFF2-40B4-BE49-F238E27FC236}">
                <a16:creationId xmlns:a16="http://schemas.microsoft.com/office/drawing/2014/main" id="{F336D416-E3A3-4C43-A714-47FF94D554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549643" y="2324513"/>
            <a:ext cx="8822865" cy="18845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7200" b="1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Loren Ipsum </a:t>
            </a:r>
            <a:r>
              <a:rPr lang="pt-BR" dirty="0" err="1"/>
              <a:t>Dolor</a:t>
            </a:r>
            <a:r>
              <a:rPr lang="pt-BR" dirty="0"/>
              <a:t> </a:t>
            </a:r>
            <a:r>
              <a:rPr lang="pt-BR" dirty="0" err="1"/>
              <a:t>Sit</a:t>
            </a:r>
            <a:r>
              <a:rPr lang="pt-BR" dirty="0"/>
              <a:t> </a:t>
            </a:r>
            <a:r>
              <a:rPr lang="pt-BR" dirty="0" err="1"/>
              <a:t>Daef</a:t>
            </a:r>
            <a:endParaRPr lang="pt-BR" dirty="0"/>
          </a:p>
        </p:txBody>
      </p:sp>
      <p:sp>
        <p:nvSpPr>
          <p:cNvPr id="16" name="Espaço Reservado para Texto 16">
            <a:extLst>
              <a:ext uri="{FF2B5EF4-FFF2-40B4-BE49-F238E27FC236}">
                <a16:creationId xmlns:a16="http://schemas.microsoft.com/office/drawing/2014/main" id="{74F99CB3-0673-4FF3-9B85-3B8440FFC62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49643" y="1880046"/>
            <a:ext cx="7308850" cy="30211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>
                <a:latin typeface="Montserrat" panose="00000500000000000000" pitchFamily="2" charset="0"/>
              </a:rPr>
              <a:t>Et vero et </a:t>
            </a:r>
            <a:r>
              <a:rPr lang="pt-BR" dirty="0" err="1">
                <a:latin typeface="Montserrat" panose="00000500000000000000" pitchFamily="2" charset="0"/>
              </a:rPr>
              <a:t>iusto</a:t>
            </a:r>
            <a:r>
              <a:rPr lang="pt-BR" dirty="0">
                <a:latin typeface="Montserrat" panose="00000500000000000000" pitchFamily="2" charset="0"/>
              </a:rPr>
              <a:t> </a:t>
            </a:r>
            <a:r>
              <a:rPr lang="pt-BR" dirty="0" err="1">
                <a:latin typeface="Montserrat" panose="00000500000000000000" pitchFamily="2" charset="0"/>
              </a:rPr>
              <a:t>efsd</a:t>
            </a:r>
            <a:r>
              <a:rPr lang="pt-BR" dirty="0">
                <a:latin typeface="Montserrat" panose="00000500000000000000" pitchFamily="2" charset="0"/>
              </a:rPr>
              <a:t> </a:t>
            </a:r>
            <a:r>
              <a:rPr lang="pt-BR" dirty="0" err="1">
                <a:latin typeface="Montserrat" panose="00000500000000000000" pitchFamily="2" charset="0"/>
              </a:rPr>
              <a:t>apae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498856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_8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ço Reservado para Imagem 7">
            <a:extLst>
              <a:ext uri="{FF2B5EF4-FFF2-40B4-BE49-F238E27FC236}">
                <a16:creationId xmlns:a16="http://schemas.microsoft.com/office/drawing/2014/main" id="{D4967DCA-7669-49F9-A658-8E70FD0991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52800" y="1713600"/>
            <a:ext cx="6105600" cy="344880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13" name="Espaço Reservado para Texto 20">
            <a:extLst>
              <a:ext uri="{FF2B5EF4-FFF2-40B4-BE49-F238E27FC236}">
                <a16:creationId xmlns:a16="http://schemas.microsoft.com/office/drawing/2014/main" id="{26989E0A-3159-456E-8FF7-4A7FA0348C8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 rot="16200000">
            <a:off x="-195445" y="2691537"/>
            <a:ext cx="1367759" cy="22405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050" b="0">
                <a:solidFill>
                  <a:schemeClr val="tx1">
                    <a:lumMod val="50000"/>
                    <a:lumOff val="50000"/>
                  </a:schemeClr>
                </a:solidFill>
                <a:latin typeface="Montserrat Medium" panose="00000600000000000000" pitchFamily="2" charset="0"/>
              </a:defRPr>
            </a:lvl1pPr>
          </a:lstStyle>
          <a:p>
            <a:pPr lvl="0"/>
            <a:r>
              <a:rPr lang="pt-BR" dirty="0"/>
              <a:t>JANEIRO 2019</a:t>
            </a:r>
          </a:p>
        </p:txBody>
      </p:sp>
      <p:sp>
        <p:nvSpPr>
          <p:cNvPr id="17" name="Espaço Reservado para Texto 14">
            <a:extLst>
              <a:ext uri="{FF2B5EF4-FFF2-40B4-BE49-F238E27FC236}">
                <a16:creationId xmlns:a16="http://schemas.microsoft.com/office/drawing/2014/main" id="{D14B1311-0417-45F1-9983-D3ECF2644EF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09462" y="2833431"/>
            <a:ext cx="3607643" cy="83372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defRPr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pt-BR" dirty="0"/>
              <a:t>Digitar seu título aqui nesse campo</a:t>
            </a:r>
          </a:p>
        </p:txBody>
      </p:sp>
      <p:sp>
        <p:nvSpPr>
          <p:cNvPr id="18" name="Espaço Reservado para Texto 16">
            <a:extLst>
              <a:ext uri="{FF2B5EF4-FFF2-40B4-BE49-F238E27FC236}">
                <a16:creationId xmlns:a16="http://schemas.microsoft.com/office/drawing/2014/main" id="{34CD557F-3E3F-43FE-AAD8-486BF7897E4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609462" y="3955431"/>
            <a:ext cx="3496729" cy="2620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>
                <a:solidFill>
                  <a:srgbClr val="E51E3C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Digitar seu subtítulo aqui</a:t>
            </a:r>
          </a:p>
        </p:txBody>
      </p:sp>
      <p:sp>
        <p:nvSpPr>
          <p:cNvPr id="21" name="Espaço Reservado para Texto 20">
            <a:extLst>
              <a:ext uri="{FF2B5EF4-FFF2-40B4-BE49-F238E27FC236}">
                <a16:creationId xmlns:a16="http://schemas.microsoft.com/office/drawing/2014/main" id="{0817470E-A528-433B-BD72-A4E57D729F9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608888" y="4235210"/>
            <a:ext cx="3608217" cy="94234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 err="1">
                <a:latin typeface="Montserrat" panose="00000500000000000000" pitchFamily="2" charset="0"/>
              </a:rPr>
              <a:t>Mondwd</a:t>
            </a:r>
            <a:r>
              <a:rPr lang="pt-BR" dirty="0">
                <a:latin typeface="Montserrat" panose="00000500000000000000" pitchFamily="2" charset="0"/>
              </a:rPr>
              <a:t> </a:t>
            </a:r>
            <a:r>
              <a:rPr lang="pt-BR" dirty="0" err="1">
                <a:latin typeface="Montserrat" panose="00000500000000000000" pitchFamily="2" charset="0"/>
              </a:rPr>
              <a:t>jqwod</a:t>
            </a:r>
            <a:r>
              <a:rPr lang="pt-BR" dirty="0">
                <a:latin typeface="Montserrat" panose="00000500000000000000" pitchFamily="2" charset="0"/>
              </a:rPr>
              <a:t> </a:t>
            </a:r>
            <a:r>
              <a:rPr lang="pt-BR" dirty="0" err="1">
                <a:latin typeface="Montserrat" panose="00000500000000000000" pitchFamily="2" charset="0"/>
              </a:rPr>
              <a:t>dsoa</a:t>
            </a:r>
            <a:r>
              <a:rPr lang="pt-BR" dirty="0">
                <a:latin typeface="Montserrat" panose="00000500000000000000" pitchFamily="2" charset="0"/>
              </a:rPr>
              <a:t> os </a:t>
            </a:r>
            <a:r>
              <a:rPr lang="pt-BR" dirty="0" err="1">
                <a:latin typeface="Montserrat" panose="00000500000000000000" pitchFamily="2" charset="0"/>
              </a:rPr>
              <a:t>wdwo</a:t>
            </a:r>
            <a:r>
              <a:rPr lang="pt-BR" dirty="0">
                <a:latin typeface="Montserrat" panose="00000500000000000000" pitchFamily="2" charset="0"/>
              </a:rPr>
              <a:t> das </a:t>
            </a:r>
            <a:r>
              <a:rPr lang="pt-BR" dirty="0" err="1">
                <a:latin typeface="Montserrat" panose="00000500000000000000" pitchFamily="2" charset="0"/>
              </a:rPr>
              <a:t>oswo</a:t>
            </a:r>
            <a:r>
              <a:rPr lang="pt-BR" dirty="0">
                <a:latin typeface="Montserrat" panose="00000500000000000000" pitchFamily="2" charset="0"/>
              </a:rPr>
              <a:t> </a:t>
            </a:r>
            <a:r>
              <a:rPr lang="pt-BR" dirty="0" err="1">
                <a:latin typeface="Montserrat" panose="00000500000000000000" pitchFamily="2" charset="0"/>
              </a:rPr>
              <a:t>szoas</a:t>
            </a:r>
            <a:r>
              <a:rPr lang="pt-BR" dirty="0">
                <a:latin typeface="Montserrat" panose="00000500000000000000" pitchFamily="2" charset="0"/>
              </a:rPr>
              <a:t> </a:t>
            </a:r>
            <a:r>
              <a:rPr lang="pt-BR" dirty="0" err="1">
                <a:latin typeface="Montserrat" panose="00000500000000000000" pitchFamily="2" charset="0"/>
              </a:rPr>
              <a:t>osaowo</a:t>
            </a:r>
            <a:r>
              <a:rPr lang="pt-BR" dirty="0">
                <a:latin typeface="Montserrat" panose="00000500000000000000" pitchFamily="2" charset="0"/>
              </a:rPr>
              <a:t> soas </a:t>
            </a:r>
            <a:r>
              <a:rPr lang="pt-BR" dirty="0" err="1">
                <a:latin typeface="Montserrat" panose="00000500000000000000" pitchFamily="2" charset="0"/>
              </a:rPr>
              <a:t>dsaso</a:t>
            </a:r>
            <a:r>
              <a:rPr lang="pt-BR" dirty="0">
                <a:latin typeface="Montserrat" panose="00000500000000000000" pitchFamily="2" charset="0"/>
              </a:rPr>
              <a:t> </a:t>
            </a:r>
            <a:r>
              <a:rPr lang="pt-BR" dirty="0" err="1">
                <a:latin typeface="Montserrat" panose="00000500000000000000" pitchFamily="2" charset="0"/>
              </a:rPr>
              <a:t>owq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921553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439086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Texto 4"/>
          <p:cNvSpPr>
            <a:spLocks noGrp="1"/>
          </p:cNvSpPr>
          <p:nvPr>
            <p:ph type="body" sz="quarter" idx="14"/>
          </p:nvPr>
        </p:nvSpPr>
        <p:spPr>
          <a:xfrm rot="16200000">
            <a:off x="-519621" y="3001749"/>
            <a:ext cx="2016112" cy="224055"/>
          </a:xfrm>
        </p:spPr>
        <p:txBody>
          <a:bodyPr/>
          <a:lstStyle/>
          <a:p>
            <a:r>
              <a:rPr lang="pt-BR" dirty="0"/>
              <a:t>FEVEREIRO DE 2023</a:t>
            </a:r>
          </a:p>
        </p:txBody>
      </p:sp>
      <p:sp>
        <p:nvSpPr>
          <p:cNvPr id="9" name="Rectangle 2"/>
          <p:cNvSpPr>
            <a:spLocks noGrp="1" noChangeArrowheads="1"/>
          </p:cNvSpPr>
          <p:nvPr/>
        </p:nvSpPr>
        <p:spPr bwMode="auto">
          <a:xfrm>
            <a:off x="168812" y="73243"/>
            <a:ext cx="10986868" cy="1039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eaLnBrk="1" hangingPunct="1">
              <a:buFontTx/>
              <a:buNone/>
            </a:pPr>
            <a:r>
              <a:rPr lang="pt-BR" altLang="pt-BR" sz="2400" b="1" dirty="0">
                <a:latin typeface="Cavolini" panose="020B0502040204020203" pitchFamily="66" charset="0"/>
                <a:cs typeface="Cavolini" panose="020B0502040204020203" pitchFamily="66" charset="0"/>
              </a:rPr>
              <a:t>ESCOLA E FACULDADE DE TECNOLOGIA SENAI ROBERTO MANGE</a:t>
            </a:r>
          </a:p>
          <a:p>
            <a:pPr marL="0" indent="0" algn="ctr" eaLnBrk="1" hangingPunct="1">
              <a:buFontTx/>
              <a:buNone/>
            </a:pPr>
            <a:r>
              <a:rPr lang="pt-BR" altLang="pt-BR" sz="2400" b="1" u="sng" dirty="0">
                <a:solidFill>
                  <a:srgbClr val="C00000"/>
                </a:solidFill>
                <a:latin typeface="Cavolini" panose="020B0502040204020203" pitchFamily="66" charset="0"/>
                <a:cs typeface="Cavolini" panose="020B0502040204020203" pitchFamily="66" charset="0"/>
              </a:rPr>
              <a:t>DESENVOLVIMENTO DE SISTEMAS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A481595E-EC96-4721-9EC2-27EC32D9BD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937" y="1113075"/>
            <a:ext cx="9373532" cy="5069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57686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Texto 4"/>
          <p:cNvSpPr>
            <a:spLocks noGrp="1"/>
          </p:cNvSpPr>
          <p:nvPr>
            <p:ph type="body" sz="quarter" idx="14"/>
          </p:nvPr>
        </p:nvSpPr>
        <p:spPr>
          <a:xfrm rot="16200000">
            <a:off x="-393012" y="2875140"/>
            <a:ext cx="1762893" cy="224055"/>
          </a:xfrm>
        </p:spPr>
        <p:txBody>
          <a:bodyPr/>
          <a:lstStyle/>
          <a:p>
            <a:r>
              <a:rPr lang="pt-BR" dirty="0"/>
              <a:t>FEVEREIRO DE 2023</a:t>
            </a:r>
          </a:p>
        </p:txBody>
      </p:sp>
      <p:sp>
        <p:nvSpPr>
          <p:cNvPr id="9" name="Rectangle 2"/>
          <p:cNvSpPr>
            <a:spLocks noGrp="1" noChangeArrowheads="1"/>
          </p:cNvSpPr>
          <p:nvPr/>
        </p:nvSpPr>
        <p:spPr bwMode="auto">
          <a:xfrm>
            <a:off x="600462" y="858129"/>
            <a:ext cx="11070005" cy="5873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sz="2800" dirty="0"/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3A6A982B-1A75-4782-97FD-B38417B53AAE}"/>
              </a:ext>
            </a:extLst>
          </p:cNvPr>
          <p:cNvGrpSpPr/>
          <p:nvPr/>
        </p:nvGrpSpPr>
        <p:grpSpPr>
          <a:xfrm>
            <a:off x="0" y="-25400"/>
            <a:ext cx="12192000" cy="896228"/>
            <a:chOff x="0" y="-25400"/>
            <a:chExt cx="12192000" cy="896228"/>
          </a:xfrm>
        </p:grpSpPr>
        <p:pic>
          <p:nvPicPr>
            <p:cNvPr id="7180" name="Picture 12" descr="White code icon - Free white code icons">
              <a:extLst>
                <a:ext uri="{FF2B5EF4-FFF2-40B4-BE49-F238E27FC236}">
                  <a16:creationId xmlns:a16="http://schemas.microsoft.com/office/drawing/2014/main" id="{38B53415-2AA2-4FBE-9FCF-CC42467023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200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CE8BA22D-AF1F-4F02-B12B-8A5FA939FFE4}"/>
                </a:ext>
              </a:extLst>
            </p:cNvPr>
            <p:cNvSpPr/>
            <p:nvPr/>
          </p:nvSpPr>
          <p:spPr>
            <a:xfrm>
              <a:off x="1904682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2AFA748B-A3AD-4BBB-97C8-D8CADB5D255F}"/>
                </a:ext>
              </a:extLst>
            </p:cNvPr>
            <p:cNvSpPr/>
            <p:nvPr/>
          </p:nvSpPr>
          <p:spPr>
            <a:xfrm>
              <a:off x="0" y="-25337"/>
              <a:ext cx="707578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1" name="Picture 12" descr="White code icon - Free white code icons">
              <a:extLst>
                <a:ext uri="{FF2B5EF4-FFF2-40B4-BE49-F238E27FC236}">
                  <a16:creationId xmlns:a16="http://schemas.microsoft.com/office/drawing/2014/main" id="{BD05D5B8-F85F-4383-A369-43045C5822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9228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2" name="Retângulo 51">
              <a:extLst>
                <a:ext uri="{FF2B5EF4-FFF2-40B4-BE49-F238E27FC236}">
                  <a16:creationId xmlns:a16="http://schemas.microsoft.com/office/drawing/2014/main" id="{8CEBA00C-9FA2-49DC-A7AF-B2FD0F91B11E}"/>
                </a:ext>
              </a:extLst>
            </p:cNvPr>
            <p:cNvSpPr/>
            <p:nvPr/>
          </p:nvSpPr>
          <p:spPr>
            <a:xfrm>
              <a:off x="4302710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3" name="Retângulo 52">
              <a:extLst>
                <a:ext uri="{FF2B5EF4-FFF2-40B4-BE49-F238E27FC236}">
                  <a16:creationId xmlns:a16="http://schemas.microsoft.com/office/drawing/2014/main" id="{7D854D43-22E7-4F57-AEF0-63733D676B72}"/>
                </a:ext>
              </a:extLst>
            </p:cNvPr>
            <p:cNvSpPr/>
            <p:nvPr/>
          </p:nvSpPr>
          <p:spPr>
            <a:xfrm>
              <a:off x="2505144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4" name="Picture 12" descr="White code icon - Free white code icons">
              <a:extLst>
                <a:ext uri="{FF2B5EF4-FFF2-40B4-BE49-F238E27FC236}">
                  <a16:creationId xmlns:a16="http://schemas.microsoft.com/office/drawing/2014/main" id="{A0FA5FFF-C513-44BC-BD95-5E2A36E1C3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0818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Retângulo 54">
              <a:extLst>
                <a:ext uri="{FF2B5EF4-FFF2-40B4-BE49-F238E27FC236}">
                  <a16:creationId xmlns:a16="http://schemas.microsoft.com/office/drawing/2014/main" id="{799747F5-2F0E-4616-A6A8-DE749577D10D}"/>
                </a:ext>
              </a:extLst>
            </p:cNvPr>
            <p:cNvSpPr/>
            <p:nvPr/>
          </p:nvSpPr>
          <p:spPr>
            <a:xfrm>
              <a:off x="6691600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6" name="Retângulo 55">
              <a:extLst>
                <a:ext uri="{FF2B5EF4-FFF2-40B4-BE49-F238E27FC236}">
                  <a16:creationId xmlns:a16="http://schemas.microsoft.com/office/drawing/2014/main" id="{B97318DD-CFFF-4E7F-9757-0BA6C62A703D}"/>
                </a:ext>
              </a:extLst>
            </p:cNvPr>
            <p:cNvSpPr/>
            <p:nvPr/>
          </p:nvSpPr>
          <p:spPr>
            <a:xfrm>
              <a:off x="4906734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7" name="Picture 12" descr="White code icon - Free white code icons">
              <a:extLst>
                <a:ext uri="{FF2B5EF4-FFF2-40B4-BE49-F238E27FC236}">
                  <a16:creationId xmlns:a16="http://schemas.microsoft.com/office/drawing/2014/main" id="{3873184F-0DB9-46B7-B6C8-0333AEC846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88704" y="-12700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tângulo 57">
              <a:extLst>
                <a:ext uri="{FF2B5EF4-FFF2-40B4-BE49-F238E27FC236}">
                  <a16:creationId xmlns:a16="http://schemas.microsoft.com/office/drawing/2014/main" id="{706CCC63-51DC-49AF-8C13-A9195E2CD3CB}"/>
                </a:ext>
              </a:extLst>
            </p:cNvPr>
            <p:cNvSpPr/>
            <p:nvPr/>
          </p:nvSpPr>
          <p:spPr>
            <a:xfrm>
              <a:off x="9082186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9" name="Retângulo 58">
              <a:extLst>
                <a:ext uri="{FF2B5EF4-FFF2-40B4-BE49-F238E27FC236}">
                  <a16:creationId xmlns:a16="http://schemas.microsoft.com/office/drawing/2014/main" id="{76323417-65A1-49AA-92AD-86D7A65A4345}"/>
                </a:ext>
              </a:extLst>
            </p:cNvPr>
            <p:cNvSpPr/>
            <p:nvPr/>
          </p:nvSpPr>
          <p:spPr>
            <a:xfrm>
              <a:off x="7284620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60" name="Picture 12" descr="White code icon - Free white code icons">
              <a:extLst>
                <a:ext uri="{FF2B5EF4-FFF2-40B4-BE49-F238E27FC236}">
                  <a16:creationId xmlns:a16="http://schemas.microsoft.com/office/drawing/2014/main" id="{B9E0B3A0-C772-41A5-98A5-949E1AA03C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86732" y="-12700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1" name="Retângulo 60">
              <a:extLst>
                <a:ext uri="{FF2B5EF4-FFF2-40B4-BE49-F238E27FC236}">
                  <a16:creationId xmlns:a16="http://schemas.microsoft.com/office/drawing/2014/main" id="{8451BEA6-5936-4A21-82C2-466F73BA2704}"/>
                </a:ext>
              </a:extLst>
            </p:cNvPr>
            <p:cNvSpPr/>
            <p:nvPr/>
          </p:nvSpPr>
          <p:spPr>
            <a:xfrm>
              <a:off x="11480214" y="-25400"/>
              <a:ext cx="711786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2" name="Retângulo 61">
              <a:extLst>
                <a:ext uri="{FF2B5EF4-FFF2-40B4-BE49-F238E27FC236}">
                  <a16:creationId xmlns:a16="http://schemas.microsoft.com/office/drawing/2014/main" id="{77E29063-4C0D-488B-8034-1489221ACE4C}"/>
                </a:ext>
              </a:extLst>
            </p:cNvPr>
            <p:cNvSpPr/>
            <p:nvPr/>
          </p:nvSpPr>
          <p:spPr>
            <a:xfrm>
              <a:off x="9682648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pic>
        <p:nvPicPr>
          <p:cNvPr id="6" name="Imagem 5">
            <a:extLst>
              <a:ext uri="{FF2B5EF4-FFF2-40B4-BE49-F238E27FC236}">
                <a16:creationId xmlns:a16="http://schemas.microsoft.com/office/drawing/2014/main" id="{49067486-6A7A-5A91-EB71-D79438668C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200" y="1304925"/>
            <a:ext cx="7639050" cy="5553075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6B8A788C-ED63-59D2-E802-8C0487EE535A}"/>
              </a:ext>
            </a:extLst>
          </p:cNvPr>
          <p:cNvSpPr txBox="1"/>
          <p:nvPr/>
        </p:nvSpPr>
        <p:spPr>
          <a:xfrm>
            <a:off x="4824266" y="870765"/>
            <a:ext cx="27850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EXERCÍCIO 1 - WAREHOUSE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FDDADE52-2EEF-74C4-DC84-4AFB59A9296A}"/>
              </a:ext>
            </a:extLst>
          </p:cNvPr>
          <p:cNvSpPr txBox="1"/>
          <p:nvPr/>
        </p:nvSpPr>
        <p:spPr>
          <a:xfrm>
            <a:off x="8485445" y="1055431"/>
            <a:ext cx="359870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Criar tabelas conforme diagrama;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Inserir dados fictícios em todas as tabelas;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Realizar o select com inner join;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Trabalhe com o git;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r>
              <a:rPr lang="pt-BR" b="1" dirty="0"/>
              <a:t>DESAFIO: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Após adicionar os dados fictícios, faça um select na tabela orders buscando por um produto específico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Após adicionar os dados fictícios, faça um select na tabela customers para exibir apenas os clientes com mais de uma ordem 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300A520E-4DD7-5D49-B8D6-CF8131BCB329}"/>
              </a:ext>
            </a:extLst>
          </p:cNvPr>
          <p:cNvSpPr txBox="1"/>
          <p:nvPr/>
        </p:nvSpPr>
        <p:spPr>
          <a:xfrm>
            <a:off x="3559721" y="3290500"/>
            <a:ext cx="25290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MSRP: Preço sugerido pelo fabricante</a:t>
            </a:r>
          </a:p>
        </p:txBody>
      </p:sp>
    </p:spTree>
    <p:extLst>
      <p:ext uri="{BB962C8B-B14F-4D97-AF65-F5344CB8AC3E}">
        <p14:creationId xmlns:p14="http://schemas.microsoft.com/office/powerpoint/2010/main" val="1359544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Texto 4"/>
          <p:cNvSpPr>
            <a:spLocks noGrp="1"/>
          </p:cNvSpPr>
          <p:nvPr>
            <p:ph type="body" sz="quarter" idx="14"/>
          </p:nvPr>
        </p:nvSpPr>
        <p:spPr>
          <a:xfrm rot="16200000">
            <a:off x="-393012" y="2875140"/>
            <a:ext cx="1762893" cy="224055"/>
          </a:xfrm>
        </p:spPr>
        <p:txBody>
          <a:bodyPr/>
          <a:lstStyle/>
          <a:p>
            <a:r>
              <a:rPr lang="pt-BR" dirty="0"/>
              <a:t>FEVEREIRO DE 2023</a:t>
            </a:r>
          </a:p>
        </p:txBody>
      </p:sp>
      <p:sp>
        <p:nvSpPr>
          <p:cNvPr id="9" name="Rectangle 2"/>
          <p:cNvSpPr>
            <a:spLocks noGrp="1" noChangeArrowheads="1"/>
          </p:cNvSpPr>
          <p:nvPr/>
        </p:nvSpPr>
        <p:spPr bwMode="auto">
          <a:xfrm>
            <a:off x="600462" y="858129"/>
            <a:ext cx="11070005" cy="5873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sz="2800" dirty="0"/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3A6A982B-1A75-4782-97FD-B38417B53AAE}"/>
              </a:ext>
            </a:extLst>
          </p:cNvPr>
          <p:cNvGrpSpPr/>
          <p:nvPr/>
        </p:nvGrpSpPr>
        <p:grpSpPr>
          <a:xfrm>
            <a:off x="0" y="-25400"/>
            <a:ext cx="12192000" cy="896228"/>
            <a:chOff x="0" y="-25400"/>
            <a:chExt cx="12192000" cy="896228"/>
          </a:xfrm>
        </p:grpSpPr>
        <p:pic>
          <p:nvPicPr>
            <p:cNvPr id="7180" name="Picture 12" descr="White code icon - Free white code icons">
              <a:extLst>
                <a:ext uri="{FF2B5EF4-FFF2-40B4-BE49-F238E27FC236}">
                  <a16:creationId xmlns:a16="http://schemas.microsoft.com/office/drawing/2014/main" id="{38B53415-2AA2-4FBE-9FCF-CC42467023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200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CE8BA22D-AF1F-4F02-B12B-8A5FA939FFE4}"/>
                </a:ext>
              </a:extLst>
            </p:cNvPr>
            <p:cNvSpPr/>
            <p:nvPr/>
          </p:nvSpPr>
          <p:spPr>
            <a:xfrm>
              <a:off x="1904682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2AFA748B-A3AD-4BBB-97C8-D8CADB5D255F}"/>
                </a:ext>
              </a:extLst>
            </p:cNvPr>
            <p:cNvSpPr/>
            <p:nvPr/>
          </p:nvSpPr>
          <p:spPr>
            <a:xfrm>
              <a:off x="0" y="-25337"/>
              <a:ext cx="707578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1" name="Picture 12" descr="White code icon - Free white code icons">
              <a:extLst>
                <a:ext uri="{FF2B5EF4-FFF2-40B4-BE49-F238E27FC236}">
                  <a16:creationId xmlns:a16="http://schemas.microsoft.com/office/drawing/2014/main" id="{BD05D5B8-F85F-4383-A369-43045C5822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9228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2" name="Retângulo 51">
              <a:extLst>
                <a:ext uri="{FF2B5EF4-FFF2-40B4-BE49-F238E27FC236}">
                  <a16:creationId xmlns:a16="http://schemas.microsoft.com/office/drawing/2014/main" id="{8CEBA00C-9FA2-49DC-A7AF-B2FD0F91B11E}"/>
                </a:ext>
              </a:extLst>
            </p:cNvPr>
            <p:cNvSpPr/>
            <p:nvPr/>
          </p:nvSpPr>
          <p:spPr>
            <a:xfrm>
              <a:off x="4302710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3" name="Retângulo 52">
              <a:extLst>
                <a:ext uri="{FF2B5EF4-FFF2-40B4-BE49-F238E27FC236}">
                  <a16:creationId xmlns:a16="http://schemas.microsoft.com/office/drawing/2014/main" id="{7D854D43-22E7-4F57-AEF0-63733D676B72}"/>
                </a:ext>
              </a:extLst>
            </p:cNvPr>
            <p:cNvSpPr/>
            <p:nvPr/>
          </p:nvSpPr>
          <p:spPr>
            <a:xfrm>
              <a:off x="2505144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4" name="Picture 12" descr="White code icon - Free white code icons">
              <a:extLst>
                <a:ext uri="{FF2B5EF4-FFF2-40B4-BE49-F238E27FC236}">
                  <a16:creationId xmlns:a16="http://schemas.microsoft.com/office/drawing/2014/main" id="{A0FA5FFF-C513-44BC-BD95-5E2A36E1C3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0818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Retângulo 54">
              <a:extLst>
                <a:ext uri="{FF2B5EF4-FFF2-40B4-BE49-F238E27FC236}">
                  <a16:creationId xmlns:a16="http://schemas.microsoft.com/office/drawing/2014/main" id="{799747F5-2F0E-4616-A6A8-DE749577D10D}"/>
                </a:ext>
              </a:extLst>
            </p:cNvPr>
            <p:cNvSpPr/>
            <p:nvPr/>
          </p:nvSpPr>
          <p:spPr>
            <a:xfrm>
              <a:off x="6691600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6" name="Retângulo 55">
              <a:extLst>
                <a:ext uri="{FF2B5EF4-FFF2-40B4-BE49-F238E27FC236}">
                  <a16:creationId xmlns:a16="http://schemas.microsoft.com/office/drawing/2014/main" id="{B97318DD-CFFF-4E7F-9757-0BA6C62A703D}"/>
                </a:ext>
              </a:extLst>
            </p:cNvPr>
            <p:cNvSpPr/>
            <p:nvPr/>
          </p:nvSpPr>
          <p:spPr>
            <a:xfrm>
              <a:off x="4906734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7" name="Picture 12" descr="White code icon - Free white code icons">
              <a:extLst>
                <a:ext uri="{FF2B5EF4-FFF2-40B4-BE49-F238E27FC236}">
                  <a16:creationId xmlns:a16="http://schemas.microsoft.com/office/drawing/2014/main" id="{3873184F-0DB9-46B7-B6C8-0333AEC846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88704" y="-12700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tângulo 57">
              <a:extLst>
                <a:ext uri="{FF2B5EF4-FFF2-40B4-BE49-F238E27FC236}">
                  <a16:creationId xmlns:a16="http://schemas.microsoft.com/office/drawing/2014/main" id="{706CCC63-51DC-49AF-8C13-A9195E2CD3CB}"/>
                </a:ext>
              </a:extLst>
            </p:cNvPr>
            <p:cNvSpPr/>
            <p:nvPr/>
          </p:nvSpPr>
          <p:spPr>
            <a:xfrm>
              <a:off x="9082186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9" name="Retângulo 58">
              <a:extLst>
                <a:ext uri="{FF2B5EF4-FFF2-40B4-BE49-F238E27FC236}">
                  <a16:creationId xmlns:a16="http://schemas.microsoft.com/office/drawing/2014/main" id="{76323417-65A1-49AA-92AD-86D7A65A4345}"/>
                </a:ext>
              </a:extLst>
            </p:cNvPr>
            <p:cNvSpPr/>
            <p:nvPr/>
          </p:nvSpPr>
          <p:spPr>
            <a:xfrm>
              <a:off x="7284620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60" name="Picture 12" descr="White code icon - Free white code icons">
              <a:extLst>
                <a:ext uri="{FF2B5EF4-FFF2-40B4-BE49-F238E27FC236}">
                  <a16:creationId xmlns:a16="http://schemas.microsoft.com/office/drawing/2014/main" id="{B9E0B3A0-C772-41A5-98A5-949E1AA03C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86732" y="-12700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1" name="Retângulo 60">
              <a:extLst>
                <a:ext uri="{FF2B5EF4-FFF2-40B4-BE49-F238E27FC236}">
                  <a16:creationId xmlns:a16="http://schemas.microsoft.com/office/drawing/2014/main" id="{8451BEA6-5936-4A21-82C2-466F73BA2704}"/>
                </a:ext>
              </a:extLst>
            </p:cNvPr>
            <p:cNvSpPr/>
            <p:nvPr/>
          </p:nvSpPr>
          <p:spPr>
            <a:xfrm>
              <a:off x="11480214" y="-25400"/>
              <a:ext cx="711786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2" name="Retângulo 61">
              <a:extLst>
                <a:ext uri="{FF2B5EF4-FFF2-40B4-BE49-F238E27FC236}">
                  <a16:creationId xmlns:a16="http://schemas.microsoft.com/office/drawing/2014/main" id="{77E29063-4C0D-488B-8034-1489221ACE4C}"/>
                </a:ext>
              </a:extLst>
            </p:cNvPr>
            <p:cNvSpPr/>
            <p:nvPr/>
          </p:nvSpPr>
          <p:spPr>
            <a:xfrm>
              <a:off x="9682648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6B8A788C-ED63-59D2-E802-8C0487EE535A}"/>
              </a:ext>
            </a:extLst>
          </p:cNvPr>
          <p:cNvSpPr txBox="1"/>
          <p:nvPr/>
        </p:nvSpPr>
        <p:spPr>
          <a:xfrm>
            <a:off x="4824266" y="870765"/>
            <a:ext cx="2528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EXERCÍCIO 2 - COMPANY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C37BDA32-4B51-0F72-4DA8-A553279EC8CC}"/>
              </a:ext>
            </a:extLst>
          </p:cNvPr>
          <p:cNvSpPr txBox="1"/>
          <p:nvPr/>
        </p:nvSpPr>
        <p:spPr>
          <a:xfrm>
            <a:off x="600462" y="1305341"/>
            <a:ext cx="1128213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Crie uma aplicação para gerenciar empregados de uma empresa.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Nesta empresa deve-se armazenar os funcionários com sua data de nascimento, cpf, nome, gênero (permitido M ou F), além data de contratação.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Atente-se que cada funcionário pode assumir diferentes cargos ao longo de sua jornada profissional, sendo necessário este registro ao longo da vida profissional do funcionário bem como qual cargo assumiu e por qual período;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É necessário registrar o salário bruto do funcionário, compreendendo que o mesmo também terá inúmeros salários ao longo de sua permanência na empresa e é necessário o histórico disso bem como cada período;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Nesta empresa as áreas são divididas em departamentos, onde são associados quais os empregados de cada departamento;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Considere que como um funcionário pode ter diferentes cargos ao longo de sua vida na empresa, o mesmo pode passar por diferentes departamentos e é necessário que se mantenha este histórico e por qual período;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Cada departamento tem um gerente (que também não deixa de ser um empregado) mas também considere que um departamento pode passar por diferentes gerentes e deve-se obter um histórico disso bem como qual período;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Crie as tabelas, insira os dados fictícios e faça as consultas seguintes (próximo slide):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95870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Texto 4"/>
          <p:cNvSpPr>
            <a:spLocks noGrp="1"/>
          </p:cNvSpPr>
          <p:nvPr>
            <p:ph type="body" sz="quarter" idx="14"/>
          </p:nvPr>
        </p:nvSpPr>
        <p:spPr>
          <a:xfrm rot="16200000">
            <a:off x="-393012" y="2875140"/>
            <a:ext cx="1762893" cy="224055"/>
          </a:xfrm>
        </p:spPr>
        <p:txBody>
          <a:bodyPr/>
          <a:lstStyle/>
          <a:p>
            <a:r>
              <a:rPr lang="pt-BR" dirty="0"/>
              <a:t>FEVEREIRO DE 2023</a:t>
            </a:r>
          </a:p>
        </p:txBody>
      </p:sp>
      <p:sp>
        <p:nvSpPr>
          <p:cNvPr id="9" name="Rectangle 2"/>
          <p:cNvSpPr>
            <a:spLocks noGrp="1" noChangeArrowheads="1"/>
          </p:cNvSpPr>
          <p:nvPr/>
        </p:nvSpPr>
        <p:spPr bwMode="auto">
          <a:xfrm>
            <a:off x="600462" y="858129"/>
            <a:ext cx="11070005" cy="5873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sz="2800" dirty="0"/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3A6A982B-1A75-4782-97FD-B38417B53AAE}"/>
              </a:ext>
            </a:extLst>
          </p:cNvPr>
          <p:cNvGrpSpPr/>
          <p:nvPr/>
        </p:nvGrpSpPr>
        <p:grpSpPr>
          <a:xfrm>
            <a:off x="0" y="-25400"/>
            <a:ext cx="12192000" cy="896228"/>
            <a:chOff x="0" y="-25400"/>
            <a:chExt cx="12192000" cy="896228"/>
          </a:xfrm>
        </p:grpSpPr>
        <p:pic>
          <p:nvPicPr>
            <p:cNvPr id="7180" name="Picture 12" descr="White code icon - Free white code icons">
              <a:extLst>
                <a:ext uri="{FF2B5EF4-FFF2-40B4-BE49-F238E27FC236}">
                  <a16:creationId xmlns:a16="http://schemas.microsoft.com/office/drawing/2014/main" id="{38B53415-2AA2-4FBE-9FCF-CC42467023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200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CE8BA22D-AF1F-4F02-B12B-8A5FA939FFE4}"/>
                </a:ext>
              </a:extLst>
            </p:cNvPr>
            <p:cNvSpPr/>
            <p:nvPr/>
          </p:nvSpPr>
          <p:spPr>
            <a:xfrm>
              <a:off x="1904682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2AFA748B-A3AD-4BBB-97C8-D8CADB5D255F}"/>
                </a:ext>
              </a:extLst>
            </p:cNvPr>
            <p:cNvSpPr/>
            <p:nvPr/>
          </p:nvSpPr>
          <p:spPr>
            <a:xfrm>
              <a:off x="0" y="-25337"/>
              <a:ext cx="707578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1" name="Picture 12" descr="White code icon - Free white code icons">
              <a:extLst>
                <a:ext uri="{FF2B5EF4-FFF2-40B4-BE49-F238E27FC236}">
                  <a16:creationId xmlns:a16="http://schemas.microsoft.com/office/drawing/2014/main" id="{BD05D5B8-F85F-4383-A369-43045C5822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9228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2" name="Retângulo 51">
              <a:extLst>
                <a:ext uri="{FF2B5EF4-FFF2-40B4-BE49-F238E27FC236}">
                  <a16:creationId xmlns:a16="http://schemas.microsoft.com/office/drawing/2014/main" id="{8CEBA00C-9FA2-49DC-A7AF-B2FD0F91B11E}"/>
                </a:ext>
              </a:extLst>
            </p:cNvPr>
            <p:cNvSpPr/>
            <p:nvPr/>
          </p:nvSpPr>
          <p:spPr>
            <a:xfrm>
              <a:off x="4302710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3" name="Retângulo 52">
              <a:extLst>
                <a:ext uri="{FF2B5EF4-FFF2-40B4-BE49-F238E27FC236}">
                  <a16:creationId xmlns:a16="http://schemas.microsoft.com/office/drawing/2014/main" id="{7D854D43-22E7-4F57-AEF0-63733D676B72}"/>
                </a:ext>
              </a:extLst>
            </p:cNvPr>
            <p:cNvSpPr/>
            <p:nvPr/>
          </p:nvSpPr>
          <p:spPr>
            <a:xfrm>
              <a:off x="2505144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4" name="Picture 12" descr="White code icon - Free white code icons">
              <a:extLst>
                <a:ext uri="{FF2B5EF4-FFF2-40B4-BE49-F238E27FC236}">
                  <a16:creationId xmlns:a16="http://schemas.microsoft.com/office/drawing/2014/main" id="{A0FA5FFF-C513-44BC-BD95-5E2A36E1C3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0818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Retângulo 54">
              <a:extLst>
                <a:ext uri="{FF2B5EF4-FFF2-40B4-BE49-F238E27FC236}">
                  <a16:creationId xmlns:a16="http://schemas.microsoft.com/office/drawing/2014/main" id="{799747F5-2F0E-4616-A6A8-DE749577D10D}"/>
                </a:ext>
              </a:extLst>
            </p:cNvPr>
            <p:cNvSpPr/>
            <p:nvPr/>
          </p:nvSpPr>
          <p:spPr>
            <a:xfrm>
              <a:off x="6691600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6" name="Retângulo 55">
              <a:extLst>
                <a:ext uri="{FF2B5EF4-FFF2-40B4-BE49-F238E27FC236}">
                  <a16:creationId xmlns:a16="http://schemas.microsoft.com/office/drawing/2014/main" id="{B97318DD-CFFF-4E7F-9757-0BA6C62A703D}"/>
                </a:ext>
              </a:extLst>
            </p:cNvPr>
            <p:cNvSpPr/>
            <p:nvPr/>
          </p:nvSpPr>
          <p:spPr>
            <a:xfrm>
              <a:off x="4906734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7" name="Picture 12" descr="White code icon - Free white code icons">
              <a:extLst>
                <a:ext uri="{FF2B5EF4-FFF2-40B4-BE49-F238E27FC236}">
                  <a16:creationId xmlns:a16="http://schemas.microsoft.com/office/drawing/2014/main" id="{3873184F-0DB9-46B7-B6C8-0333AEC846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88704" y="-12700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tângulo 57">
              <a:extLst>
                <a:ext uri="{FF2B5EF4-FFF2-40B4-BE49-F238E27FC236}">
                  <a16:creationId xmlns:a16="http://schemas.microsoft.com/office/drawing/2014/main" id="{706CCC63-51DC-49AF-8C13-A9195E2CD3CB}"/>
                </a:ext>
              </a:extLst>
            </p:cNvPr>
            <p:cNvSpPr/>
            <p:nvPr/>
          </p:nvSpPr>
          <p:spPr>
            <a:xfrm>
              <a:off x="9082186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9" name="Retângulo 58">
              <a:extLst>
                <a:ext uri="{FF2B5EF4-FFF2-40B4-BE49-F238E27FC236}">
                  <a16:creationId xmlns:a16="http://schemas.microsoft.com/office/drawing/2014/main" id="{76323417-65A1-49AA-92AD-86D7A65A4345}"/>
                </a:ext>
              </a:extLst>
            </p:cNvPr>
            <p:cNvSpPr/>
            <p:nvPr/>
          </p:nvSpPr>
          <p:spPr>
            <a:xfrm>
              <a:off x="7284620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60" name="Picture 12" descr="White code icon - Free white code icons">
              <a:extLst>
                <a:ext uri="{FF2B5EF4-FFF2-40B4-BE49-F238E27FC236}">
                  <a16:creationId xmlns:a16="http://schemas.microsoft.com/office/drawing/2014/main" id="{B9E0B3A0-C772-41A5-98A5-949E1AA03C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86732" y="-12700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1" name="Retângulo 60">
              <a:extLst>
                <a:ext uri="{FF2B5EF4-FFF2-40B4-BE49-F238E27FC236}">
                  <a16:creationId xmlns:a16="http://schemas.microsoft.com/office/drawing/2014/main" id="{8451BEA6-5936-4A21-82C2-466F73BA2704}"/>
                </a:ext>
              </a:extLst>
            </p:cNvPr>
            <p:cNvSpPr/>
            <p:nvPr/>
          </p:nvSpPr>
          <p:spPr>
            <a:xfrm>
              <a:off x="11480214" y="-25400"/>
              <a:ext cx="711786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2" name="Retângulo 61">
              <a:extLst>
                <a:ext uri="{FF2B5EF4-FFF2-40B4-BE49-F238E27FC236}">
                  <a16:creationId xmlns:a16="http://schemas.microsoft.com/office/drawing/2014/main" id="{77E29063-4C0D-488B-8034-1489221ACE4C}"/>
                </a:ext>
              </a:extLst>
            </p:cNvPr>
            <p:cNvSpPr/>
            <p:nvPr/>
          </p:nvSpPr>
          <p:spPr>
            <a:xfrm>
              <a:off x="9682648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6B8A788C-ED63-59D2-E802-8C0487EE535A}"/>
              </a:ext>
            </a:extLst>
          </p:cNvPr>
          <p:cNvSpPr txBox="1"/>
          <p:nvPr/>
        </p:nvSpPr>
        <p:spPr>
          <a:xfrm>
            <a:off x="4824266" y="870765"/>
            <a:ext cx="2528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EXERCÍCIO 2 - COMPANY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C37BDA32-4B51-0F72-4DA8-A553279EC8CC}"/>
              </a:ext>
            </a:extLst>
          </p:cNvPr>
          <p:cNvSpPr txBox="1"/>
          <p:nvPr/>
        </p:nvSpPr>
        <p:spPr>
          <a:xfrm>
            <a:off x="600462" y="1305341"/>
            <a:ext cx="1128213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Busque os funcionários com salários maior que 5000;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Busque o funcionário com maior salário;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Busque todos os funcionários que foram de um respectivo gerente;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Busque todos os cargos ocupados por um respectivo funcionário;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Busque todos os gerentes que passaram por um determinado departamento;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Selecionar as tabelas com join;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1" dirty="0"/>
              <a:t>DESAFIO: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Faça uma busca para mostrar todos os valores de salários já cadastrados sem repetição de valores no resultado de busca;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Encontre quais os gerentes que possuem </a:t>
            </a:r>
            <a:r>
              <a:rPr lang="pt-BR" u="sng" dirty="0"/>
              <a:t>atualmente</a:t>
            </a:r>
            <a:r>
              <a:rPr lang="pt-BR" dirty="0"/>
              <a:t> mais que 5 funcionários sob seu comando;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45418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Texto 4"/>
          <p:cNvSpPr>
            <a:spLocks noGrp="1"/>
          </p:cNvSpPr>
          <p:nvPr>
            <p:ph type="body" sz="quarter" idx="14"/>
          </p:nvPr>
        </p:nvSpPr>
        <p:spPr>
          <a:xfrm rot="16200000">
            <a:off x="-393012" y="2875140"/>
            <a:ext cx="1762893" cy="224055"/>
          </a:xfrm>
        </p:spPr>
        <p:txBody>
          <a:bodyPr/>
          <a:lstStyle/>
          <a:p>
            <a:r>
              <a:rPr lang="pt-BR" dirty="0"/>
              <a:t>FEVEREIRO DE 2023</a:t>
            </a:r>
          </a:p>
        </p:txBody>
      </p:sp>
      <p:sp>
        <p:nvSpPr>
          <p:cNvPr id="9" name="Rectangle 2"/>
          <p:cNvSpPr>
            <a:spLocks noGrp="1" noChangeArrowheads="1"/>
          </p:cNvSpPr>
          <p:nvPr/>
        </p:nvSpPr>
        <p:spPr bwMode="auto">
          <a:xfrm>
            <a:off x="600462" y="858129"/>
            <a:ext cx="11070005" cy="5873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sz="2800" dirty="0"/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3A6A982B-1A75-4782-97FD-B38417B53AAE}"/>
              </a:ext>
            </a:extLst>
          </p:cNvPr>
          <p:cNvGrpSpPr/>
          <p:nvPr/>
        </p:nvGrpSpPr>
        <p:grpSpPr>
          <a:xfrm>
            <a:off x="0" y="-25400"/>
            <a:ext cx="12192000" cy="896228"/>
            <a:chOff x="0" y="-25400"/>
            <a:chExt cx="12192000" cy="896228"/>
          </a:xfrm>
        </p:grpSpPr>
        <p:pic>
          <p:nvPicPr>
            <p:cNvPr id="7180" name="Picture 12" descr="White code icon - Free white code icons">
              <a:extLst>
                <a:ext uri="{FF2B5EF4-FFF2-40B4-BE49-F238E27FC236}">
                  <a16:creationId xmlns:a16="http://schemas.microsoft.com/office/drawing/2014/main" id="{38B53415-2AA2-4FBE-9FCF-CC42467023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200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CE8BA22D-AF1F-4F02-B12B-8A5FA939FFE4}"/>
                </a:ext>
              </a:extLst>
            </p:cNvPr>
            <p:cNvSpPr/>
            <p:nvPr/>
          </p:nvSpPr>
          <p:spPr>
            <a:xfrm>
              <a:off x="1904682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2AFA748B-A3AD-4BBB-97C8-D8CADB5D255F}"/>
                </a:ext>
              </a:extLst>
            </p:cNvPr>
            <p:cNvSpPr/>
            <p:nvPr/>
          </p:nvSpPr>
          <p:spPr>
            <a:xfrm>
              <a:off x="0" y="-25337"/>
              <a:ext cx="707578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1" name="Picture 12" descr="White code icon - Free white code icons">
              <a:extLst>
                <a:ext uri="{FF2B5EF4-FFF2-40B4-BE49-F238E27FC236}">
                  <a16:creationId xmlns:a16="http://schemas.microsoft.com/office/drawing/2014/main" id="{BD05D5B8-F85F-4383-A369-43045C5822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9228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2" name="Retângulo 51">
              <a:extLst>
                <a:ext uri="{FF2B5EF4-FFF2-40B4-BE49-F238E27FC236}">
                  <a16:creationId xmlns:a16="http://schemas.microsoft.com/office/drawing/2014/main" id="{8CEBA00C-9FA2-49DC-A7AF-B2FD0F91B11E}"/>
                </a:ext>
              </a:extLst>
            </p:cNvPr>
            <p:cNvSpPr/>
            <p:nvPr/>
          </p:nvSpPr>
          <p:spPr>
            <a:xfrm>
              <a:off x="4302710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3" name="Retângulo 52">
              <a:extLst>
                <a:ext uri="{FF2B5EF4-FFF2-40B4-BE49-F238E27FC236}">
                  <a16:creationId xmlns:a16="http://schemas.microsoft.com/office/drawing/2014/main" id="{7D854D43-22E7-4F57-AEF0-63733D676B72}"/>
                </a:ext>
              </a:extLst>
            </p:cNvPr>
            <p:cNvSpPr/>
            <p:nvPr/>
          </p:nvSpPr>
          <p:spPr>
            <a:xfrm>
              <a:off x="2505144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4" name="Picture 12" descr="White code icon - Free white code icons">
              <a:extLst>
                <a:ext uri="{FF2B5EF4-FFF2-40B4-BE49-F238E27FC236}">
                  <a16:creationId xmlns:a16="http://schemas.microsoft.com/office/drawing/2014/main" id="{A0FA5FFF-C513-44BC-BD95-5E2A36E1C3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0818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Retângulo 54">
              <a:extLst>
                <a:ext uri="{FF2B5EF4-FFF2-40B4-BE49-F238E27FC236}">
                  <a16:creationId xmlns:a16="http://schemas.microsoft.com/office/drawing/2014/main" id="{799747F5-2F0E-4616-A6A8-DE749577D10D}"/>
                </a:ext>
              </a:extLst>
            </p:cNvPr>
            <p:cNvSpPr/>
            <p:nvPr/>
          </p:nvSpPr>
          <p:spPr>
            <a:xfrm>
              <a:off x="6691600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6" name="Retângulo 55">
              <a:extLst>
                <a:ext uri="{FF2B5EF4-FFF2-40B4-BE49-F238E27FC236}">
                  <a16:creationId xmlns:a16="http://schemas.microsoft.com/office/drawing/2014/main" id="{B97318DD-CFFF-4E7F-9757-0BA6C62A703D}"/>
                </a:ext>
              </a:extLst>
            </p:cNvPr>
            <p:cNvSpPr/>
            <p:nvPr/>
          </p:nvSpPr>
          <p:spPr>
            <a:xfrm>
              <a:off x="4906734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7" name="Picture 12" descr="White code icon - Free white code icons">
              <a:extLst>
                <a:ext uri="{FF2B5EF4-FFF2-40B4-BE49-F238E27FC236}">
                  <a16:creationId xmlns:a16="http://schemas.microsoft.com/office/drawing/2014/main" id="{3873184F-0DB9-46B7-B6C8-0333AEC846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88704" y="-12700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tângulo 57">
              <a:extLst>
                <a:ext uri="{FF2B5EF4-FFF2-40B4-BE49-F238E27FC236}">
                  <a16:creationId xmlns:a16="http://schemas.microsoft.com/office/drawing/2014/main" id="{706CCC63-51DC-49AF-8C13-A9195E2CD3CB}"/>
                </a:ext>
              </a:extLst>
            </p:cNvPr>
            <p:cNvSpPr/>
            <p:nvPr/>
          </p:nvSpPr>
          <p:spPr>
            <a:xfrm>
              <a:off x="9082186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9" name="Retângulo 58">
              <a:extLst>
                <a:ext uri="{FF2B5EF4-FFF2-40B4-BE49-F238E27FC236}">
                  <a16:creationId xmlns:a16="http://schemas.microsoft.com/office/drawing/2014/main" id="{76323417-65A1-49AA-92AD-86D7A65A4345}"/>
                </a:ext>
              </a:extLst>
            </p:cNvPr>
            <p:cNvSpPr/>
            <p:nvPr/>
          </p:nvSpPr>
          <p:spPr>
            <a:xfrm>
              <a:off x="7284620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60" name="Picture 12" descr="White code icon - Free white code icons">
              <a:extLst>
                <a:ext uri="{FF2B5EF4-FFF2-40B4-BE49-F238E27FC236}">
                  <a16:creationId xmlns:a16="http://schemas.microsoft.com/office/drawing/2014/main" id="{B9E0B3A0-C772-41A5-98A5-949E1AA03C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86732" y="-12700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1" name="Retângulo 60">
              <a:extLst>
                <a:ext uri="{FF2B5EF4-FFF2-40B4-BE49-F238E27FC236}">
                  <a16:creationId xmlns:a16="http://schemas.microsoft.com/office/drawing/2014/main" id="{8451BEA6-5936-4A21-82C2-466F73BA2704}"/>
                </a:ext>
              </a:extLst>
            </p:cNvPr>
            <p:cNvSpPr/>
            <p:nvPr/>
          </p:nvSpPr>
          <p:spPr>
            <a:xfrm>
              <a:off x="11480214" y="-25400"/>
              <a:ext cx="711786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2" name="Retângulo 61">
              <a:extLst>
                <a:ext uri="{FF2B5EF4-FFF2-40B4-BE49-F238E27FC236}">
                  <a16:creationId xmlns:a16="http://schemas.microsoft.com/office/drawing/2014/main" id="{77E29063-4C0D-488B-8034-1489221ACE4C}"/>
                </a:ext>
              </a:extLst>
            </p:cNvPr>
            <p:cNvSpPr/>
            <p:nvPr/>
          </p:nvSpPr>
          <p:spPr>
            <a:xfrm>
              <a:off x="9682648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6B8A788C-ED63-59D2-E802-8C0487EE535A}"/>
              </a:ext>
            </a:extLst>
          </p:cNvPr>
          <p:cNvSpPr txBox="1"/>
          <p:nvPr/>
        </p:nvSpPr>
        <p:spPr>
          <a:xfrm>
            <a:off x="4824266" y="870765"/>
            <a:ext cx="2258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EXERCÍCIO 3 – E-MAIL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C37BDA32-4B51-0F72-4DA8-A553279EC8CC}"/>
              </a:ext>
            </a:extLst>
          </p:cNvPr>
          <p:cNvSpPr txBox="1"/>
          <p:nvPr/>
        </p:nvSpPr>
        <p:spPr>
          <a:xfrm>
            <a:off x="600462" y="1305341"/>
            <a:ext cx="1128213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Crie uma aplicação que basicamente é uma provedora de e-mail;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Cada e-mail possuí obrigatóriamente um assunto, pode conter ou não um corpo de texto do e-mail e pode conter ou não um ou mais anexos que devem ser salvos via links pois serão salvos via serviço de storage apropriado;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Cada anexo relatado tem portanto um link de acesso, o nome do arquivo e também o tamanho do arquivo;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Neste provedor de e-mail somente é possível enviar como destinatários usuários já existentes, compreendendo que pode-se existir mais de um destinatário;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Além disso, é necessário salvar a data e hora de envio deste e-mail e qual o status do mesmo no servidor, isto é, se está em rascunho, enviando ou enviado;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Criar as tabelas, os relacionamentos e inserir dados fictícios;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Criar consultas: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Procurar todos os e-mails não enviados na data de ontem;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Procurar todos os e-mails com mais de 4 destinatários que não contenham anexo;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Contar todos os e-mails com status enviando no servidor;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Selecionar todas as tabelas com join;</a:t>
            </a:r>
          </a:p>
        </p:txBody>
      </p:sp>
    </p:spTree>
    <p:extLst>
      <p:ext uri="{BB962C8B-B14F-4D97-AF65-F5344CB8AC3E}">
        <p14:creationId xmlns:p14="http://schemas.microsoft.com/office/powerpoint/2010/main" val="18762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7886</TotalTime>
  <Words>617</Words>
  <Application>Microsoft Office PowerPoint</Application>
  <PresentationFormat>Ecrã Panorâmico</PresentationFormat>
  <Paragraphs>55</Paragraphs>
  <Slides>5</Slides>
  <Notes>5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5</vt:i4>
      </vt:variant>
    </vt:vector>
  </HeadingPairs>
  <TitlesOfParts>
    <vt:vector size="11" baseType="lpstr">
      <vt:lpstr>Arial</vt:lpstr>
      <vt:lpstr>Calibri</vt:lpstr>
      <vt:lpstr>Cavolini</vt:lpstr>
      <vt:lpstr>Montserrat</vt:lpstr>
      <vt:lpstr>Montserrat Medium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André</dc:creator>
  <cp:lastModifiedBy>Andre Felipe Savedra Cruz</cp:lastModifiedBy>
  <cp:revision>615</cp:revision>
  <dcterms:created xsi:type="dcterms:W3CDTF">2020-11-19T18:52:57Z</dcterms:created>
  <dcterms:modified xsi:type="dcterms:W3CDTF">2023-02-24T01:49:33Z</dcterms:modified>
</cp:coreProperties>
</file>